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67A2E-AEFD-6A7E-C895-85C3AB280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076CFE-ADDD-9C00-D752-61878B6A0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A056CB-B332-9748-187F-29C6E23F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17D8E2-89E8-5BEA-B932-3F66F2CB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C46F0-AF13-E72F-7F44-7BFB6E69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7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5701F-89F6-4B18-340E-A2C70AB7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D68B56B-6911-B1F7-EC9C-E50F3F12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40C88-71D1-38AE-3903-8D8C6C05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23B44E-EAE2-5544-E06D-EF088864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6256FF-96CA-B688-DBE0-620C8A01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60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41CB99-EB17-306B-4392-EF9D21B8E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D187B3-1920-3323-7077-3094BC148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92C98E-4A89-5B65-B2B9-D1EDC7D6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0A898F-657F-E3E6-113F-AFC93974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4FF07C-28B5-196E-BEB3-0479A59A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43768-F087-4A3D-FEA0-00FA8235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A9C005-E345-0B6C-3658-27F4C870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10FFA1-35A7-C87A-0641-3DB928F6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95F50C-9C88-2529-C922-D30C0B24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CA3838-CBAE-3F70-C692-37EA7533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8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C16CF7-E98F-99B4-9B84-C8AFAFF6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DB6862-560B-37FB-1772-1BAD1FF89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FC0816-5B12-082D-F157-6DF9A692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A0E38F-256B-8E5F-AD34-DD15077A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3ED237-0C86-3A13-534E-8B6BACC7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81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B6A31-7C16-2B69-E05A-6F1F74B0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A1F70-B470-2673-D883-9EB65B2FC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BCF368-F230-0355-6705-F70F2D8E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87CF3E-519A-44EA-5CB6-F58FCC02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CD8B92-A365-F8F2-E0AA-B64001C1B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26B14D-5395-BD09-26F4-57FA421E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35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C9847-E80E-E449-F13D-DCEB42F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572C62-0F42-6BF3-585A-6F58C0EF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4B2520-60AC-E7BB-3324-3A4E80493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BFB23F-92C8-0842-928B-BC095B116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52ED717-9499-D15B-1807-97A86E3F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E6EA19-7925-9F6A-D5B1-70336B29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EB628D-AC47-F328-22DD-917D8EA1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1052E7-0924-221C-DD1B-1CA05D17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23D8F-4598-A66C-2135-83408E64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4F6BE8-456A-1C8C-1118-1053A00F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3C0D35-CD3E-712D-6FB7-ABC147C6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B3C2BA-D2D7-7B91-C459-7B60681A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C12037-B084-04F7-97CB-068396BC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CA0E33-E3D0-8CC6-B172-F5ED0936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DB682-038B-4B2B-6EFF-1D923C31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1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1CD8E-39E1-9750-0222-D962359B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515269-BC0D-D4A7-500C-CCBFCBBE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FA03D5-6D80-2BF0-2D63-D895A6F2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9FDF78-797C-26C6-8C94-D9DBBDD3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B842FE-71D3-E124-CEDF-140E591A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C4D085-A56A-7E1D-DB6A-DF6D3325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00C3D-ECF9-80F6-121F-50ACA062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E23863-BA74-2307-DA06-F245DD54C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AF0AC3-B8D2-F3E9-7C10-9B2DB4A4C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622DCA-F2D3-5E13-4B10-7226F8A7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C484C2-3261-B434-D638-8C936D21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6E6358-677D-691E-39A4-F20F6B06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22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57716F-40F8-87D5-03D5-C21AA339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B96A6A-DD8A-C44D-2852-EB6C164A7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F929C0-5CBD-118D-A9F1-7226B6B58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316-1FA7-4560-B42B-49EE64E2E843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3E382-8088-9DC2-25CA-FFBE57FC9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394B53-9697-0840-8ED2-ACCC75609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CBFC-C6BE-4DA2-A664-B9F54DC32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2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2B5964-CAF2-049A-42B6-5EFE17E433D8}"/>
              </a:ext>
            </a:extLst>
          </p:cNvPr>
          <p:cNvSpPr/>
          <p:nvPr/>
        </p:nvSpPr>
        <p:spPr>
          <a:xfrm>
            <a:off x="2717818" y="265131"/>
            <a:ext cx="6720591" cy="4149205"/>
          </a:xfrm>
          <a:prstGeom prst="rect">
            <a:avLst/>
          </a:prstGeom>
          <a:solidFill>
            <a:srgbClr val="D3E8C6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14846F-64E1-B564-0AA1-557AAD4E15E4}"/>
              </a:ext>
            </a:extLst>
          </p:cNvPr>
          <p:cNvSpPr/>
          <p:nvPr/>
        </p:nvSpPr>
        <p:spPr>
          <a:xfrm>
            <a:off x="2952492" y="378796"/>
            <a:ext cx="1389856" cy="7098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801DC7-5044-6CC4-1520-A641C86F5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-1295" r="5172" b="1295"/>
          <a:stretch/>
        </p:blipFill>
        <p:spPr>
          <a:xfrm>
            <a:off x="2717817" y="1111610"/>
            <a:ext cx="6720591" cy="241787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83714B-8014-60A2-ED12-CFA94C33F146}"/>
              </a:ext>
            </a:extLst>
          </p:cNvPr>
          <p:cNvSpPr/>
          <p:nvPr/>
        </p:nvSpPr>
        <p:spPr>
          <a:xfrm>
            <a:off x="5278964" y="441313"/>
            <a:ext cx="348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平屋モデルハウス</a:t>
            </a:r>
            <a:endParaRPr lang="en-US" altLang="ja-JP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E2E049-BE38-EB13-2752-5B28AD0CF7BA}"/>
              </a:ext>
            </a:extLst>
          </p:cNvPr>
          <p:cNvSpPr/>
          <p:nvPr/>
        </p:nvSpPr>
        <p:spPr>
          <a:xfrm>
            <a:off x="4249981" y="3410211"/>
            <a:ext cx="36920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2023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17</a:t>
            </a:r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日から</a:t>
            </a:r>
            <a:endParaRPr lang="en-US" altLang="ja-JP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グランドオープン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D7866C-0EB2-B298-8711-1778FAD34D3F}"/>
              </a:ext>
            </a:extLst>
          </p:cNvPr>
          <p:cNvSpPr/>
          <p:nvPr/>
        </p:nvSpPr>
        <p:spPr>
          <a:xfrm>
            <a:off x="3063190" y="410536"/>
            <a:ext cx="1114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岡山市</a:t>
            </a:r>
            <a:endParaRPr lang="en-US" altLang="ja-JP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南区福田</a:t>
            </a:r>
            <a:endParaRPr lang="en-US" altLang="ja-JP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3B971FF-955A-217D-C42C-1F49A9E303B7}"/>
              </a:ext>
            </a:extLst>
          </p:cNvPr>
          <p:cNvSpPr/>
          <p:nvPr/>
        </p:nvSpPr>
        <p:spPr>
          <a:xfrm>
            <a:off x="4440688" y="392561"/>
            <a:ext cx="831999" cy="7098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4759471-4F62-F761-F2A4-825016D2E576}"/>
              </a:ext>
            </a:extLst>
          </p:cNvPr>
          <p:cNvSpPr/>
          <p:nvPr/>
        </p:nvSpPr>
        <p:spPr>
          <a:xfrm rot="21126637">
            <a:off x="4432585" y="394817"/>
            <a:ext cx="8938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400" b="1" cap="none" spc="0" dirty="0">
                <a:ln/>
                <a:solidFill>
                  <a:srgbClr val="FF00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61EC82D-EAC7-6B22-D77A-5AA75104E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17" y="3429001"/>
            <a:ext cx="865677" cy="94696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494173-6552-6FA3-9A4F-A27EFC23C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13" y="1217879"/>
            <a:ext cx="1605975" cy="7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明朝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kenchiku09</dc:creator>
  <cp:lastModifiedBy>eigyou09</cp:lastModifiedBy>
  <cp:revision>3</cp:revision>
  <dcterms:created xsi:type="dcterms:W3CDTF">2023-05-20T04:07:58Z</dcterms:created>
  <dcterms:modified xsi:type="dcterms:W3CDTF">2023-06-11T05:01:13Z</dcterms:modified>
</cp:coreProperties>
</file>